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9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136" autoAdjust="0"/>
  </p:normalViewPr>
  <p:slideViewPr>
    <p:cSldViewPr>
      <p:cViewPr>
        <p:scale>
          <a:sx n="60" d="100"/>
          <a:sy n="60" d="100"/>
        </p:scale>
        <p:origin x="-930" y="-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FB27-6BAD-421E-83C7-050313FC4F8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4EC3-DF12-45E7-9BA7-6B11631BA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FB27-6BAD-421E-83C7-050313FC4F8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4EC3-DF12-45E7-9BA7-6B11631BA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FB27-6BAD-421E-83C7-050313FC4F8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4EC3-DF12-45E7-9BA7-6B11631BA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FB27-6BAD-421E-83C7-050313FC4F8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4EC3-DF12-45E7-9BA7-6B11631BA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FB27-6BAD-421E-83C7-050313FC4F8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4EC3-DF12-45E7-9BA7-6B11631BA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FB27-6BAD-421E-83C7-050313FC4F8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4EC3-DF12-45E7-9BA7-6B11631BA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FB27-6BAD-421E-83C7-050313FC4F8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4EC3-DF12-45E7-9BA7-6B11631BA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FB27-6BAD-421E-83C7-050313FC4F8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4EC3-DF12-45E7-9BA7-6B11631BA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FB27-6BAD-421E-83C7-050313FC4F8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4EC3-DF12-45E7-9BA7-6B11631BA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FB27-6BAD-421E-83C7-050313FC4F8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4EC3-DF12-45E7-9BA7-6B11631BA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FB27-6BAD-421E-83C7-050313FC4F8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54EC3-DF12-45E7-9BA7-6B11631BA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3000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3FB27-6BAD-421E-83C7-050313FC4F84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54EC3-DF12-45E7-9BA7-6B11631BA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3000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11684"/>
          </a:xfrm>
        </p:spPr>
        <p:txBody>
          <a:bodyPr>
            <a:normAutofit/>
          </a:bodyPr>
          <a:lstStyle/>
          <a:p>
            <a:r>
              <a:rPr lang="ru-RU" dirty="0" smtClean="0"/>
              <a:t>Применение </a:t>
            </a:r>
            <a:r>
              <a:rPr lang="ru-RU" dirty="0" err="1" smtClean="0"/>
              <a:t>деятельностного</a:t>
            </a:r>
            <a:r>
              <a:rPr lang="ru-RU" dirty="0" smtClean="0"/>
              <a:t> подхода при обучении физике с целью качественной подготовки учащихся к </a:t>
            </a:r>
            <a:r>
              <a:rPr lang="ru-RU" dirty="0" smtClean="0"/>
              <a:t>ЕГЭ</a:t>
            </a:r>
            <a:endParaRPr lang="ru-RU" dirty="0"/>
          </a:p>
        </p:txBody>
      </p:sp>
    </p:spTree>
  </p:cSld>
  <p:clrMapOvr>
    <a:masterClrMapping/>
  </p:clrMapOvr>
  <p:transition spd="slow" advClick="0" advTm="3000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действий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Нина Сергеевна </a:t>
            </a:r>
            <a:r>
              <a:rPr lang="ru-RU" dirty="0" err="1" smtClean="0"/>
              <a:t>Микуцкене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МОУ СОШ № 24</a:t>
            </a:r>
          </a:p>
          <a:p>
            <a:pPr algn="ctr">
              <a:buNone/>
            </a:pPr>
            <a:r>
              <a:rPr lang="ru-RU" dirty="0" smtClean="0"/>
              <a:t>Физика</a:t>
            </a:r>
          </a:p>
          <a:p>
            <a:pPr algn="ctr">
              <a:buNone/>
            </a:pPr>
            <a:r>
              <a:rPr lang="ru-RU" dirty="0" smtClean="0"/>
              <a:t>11 класс</a:t>
            </a:r>
            <a:endParaRPr lang="ru-RU" dirty="0"/>
          </a:p>
        </p:txBody>
      </p:sp>
    </p:spTree>
  </p:cSld>
  <p:clrMapOvr>
    <a:masterClrMapping/>
  </p:clrMapOvr>
  <p:transition spd="slow" advClick="0" advTm="3000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Дальние цели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Формировать у учащихся умения видеть и понимать значимость физического знания для каждого человека, независимо от его профессиональной деятельности.</a:t>
            </a:r>
          </a:p>
          <a:p>
            <a:r>
              <a:rPr lang="ru-RU" dirty="0" smtClean="0"/>
              <a:t>Подготовить учащихся к ЕГЭ по физике.</a:t>
            </a:r>
          </a:p>
          <a:p>
            <a:r>
              <a:rPr lang="ru-RU" dirty="0" smtClean="0"/>
              <a:t>Формировать  у учащихся сознательный выбор будущей профессиональной деятельности.</a:t>
            </a:r>
            <a:endParaRPr lang="ru-RU" dirty="0"/>
          </a:p>
        </p:txBody>
      </p:sp>
    </p:spTree>
  </p:cSld>
  <p:clrMapOvr>
    <a:masterClrMapping/>
  </p:clrMapOvr>
  <p:transition spd="slow" advClick="0" advTm="3000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Ближние цели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Организовывать учебный процесс так, чтобы учащиеся самостоятельно добывали знания.</a:t>
            </a:r>
          </a:p>
          <a:p>
            <a:r>
              <a:rPr lang="ru-RU" dirty="0" smtClean="0"/>
              <a:t>Обеспечить мотивацию учащихся к активной деятельности.</a:t>
            </a:r>
          </a:p>
          <a:p>
            <a:r>
              <a:rPr lang="ru-RU" dirty="0" smtClean="0"/>
              <a:t>Формирование у учащихся навыков контроля и самоконтроля, адекватной самооценки.</a:t>
            </a:r>
            <a:endParaRPr lang="ru-RU" dirty="0"/>
          </a:p>
        </p:txBody>
      </p:sp>
    </p:spTree>
  </p:cSld>
  <p:clrMapOvr>
    <a:masterClrMapping/>
  </p:clrMapOvr>
  <p:transition spd="slow" advClick="0" advTm="3000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Педагогические методы и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Применять на уроках методы, способствующие повышению интереса к учебному материалу.</a:t>
            </a:r>
          </a:p>
          <a:p>
            <a:r>
              <a:rPr lang="ru-RU" dirty="0" smtClean="0"/>
              <a:t>Шире использовать проблемный эксперимент с целью повышения качества знаний по физике.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Обучать учащихся умению учиться, самостоятельно добывать знания.</a:t>
            </a:r>
          </a:p>
          <a:p>
            <a:r>
              <a:rPr lang="ru-RU" dirty="0" smtClean="0"/>
              <a:t>Формировать умения работать с разными источниками информации при подготовке к ЕГЭ.</a:t>
            </a:r>
            <a:endParaRPr lang="ru-RU" dirty="0"/>
          </a:p>
        </p:txBody>
      </p:sp>
    </p:spTree>
  </p:cSld>
  <p:clrMapOvr>
    <a:masterClrMapping/>
  </p:clrMapOvr>
  <p:transition spd="slow" advClick="0" advTm="3000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Трудности </a:t>
            </a:r>
            <a:r>
              <a:rPr lang="ru-RU" smtClean="0"/>
              <a:t>и решения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 </a:t>
            </a:r>
            <a:r>
              <a:rPr lang="ru-RU" sz="2400" dirty="0" smtClean="0"/>
              <a:t>Необходимостью научить каждого школьника решать программные задачи базового уровня и отсутствием интереса к учению у большинства учащихся.</a:t>
            </a:r>
          </a:p>
          <a:p>
            <a:r>
              <a:rPr lang="ru-RU" sz="2400" dirty="0" smtClean="0"/>
              <a:t>Необходимость осуществления </a:t>
            </a:r>
            <a:r>
              <a:rPr lang="ru-RU" sz="2400" dirty="0" err="1" smtClean="0"/>
              <a:t>разноуровневого</a:t>
            </a:r>
            <a:r>
              <a:rPr lang="ru-RU" sz="2400" dirty="0" smtClean="0"/>
              <a:t> подхода к обучению и, в то же время, необходимостью подготовить учащихся к сдаче ЕГЭ.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Убедить учащихся в том, что физические знания необходимы каждому человеку в современном мире.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Формирование умения решать задачи различного уровня сложности.</a:t>
            </a:r>
            <a:endParaRPr lang="ru-RU" sz="2400" dirty="0"/>
          </a:p>
        </p:txBody>
      </p:sp>
    </p:spTree>
  </p:cSld>
  <p:clrMapOvr>
    <a:masterClrMapping/>
  </p:clrMapOvr>
  <p:transition spd="slow" advClick="0" advTm="3000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9336" t="8789" r="19140" b="28222"/>
          <a:stretch>
            <a:fillRect/>
          </a:stretch>
        </p:blipFill>
        <p:spPr bwMode="auto">
          <a:xfrm>
            <a:off x="2214546" y="1071546"/>
            <a:ext cx="6105457" cy="500066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2928926" y="357166"/>
            <a:ext cx="4253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Пример памятки для ученика </a:t>
            </a:r>
            <a:endParaRPr lang="ru-RU" sz="2400" b="1" dirty="0"/>
          </a:p>
        </p:txBody>
      </p:sp>
    </p:spTree>
  </p:cSld>
  <p:clrMapOvr>
    <a:masterClrMapping/>
  </p:clrMapOvr>
  <p:transition spd="slow" advClick="0" advTm="3000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Тесты и пособия для подготовки учащихся к ЕГЭ.</a:t>
            </a:r>
          </a:p>
          <a:p>
            <a:r>
              <a:rPr lang="ru-RU" dirty="0" smtClean="0"/>
              <a:t>Факультативный курс по физике.</a:t>
            </a:r>
          </a:p>
          <a:p>
            <a:r>
              <a:rPr lang="ru-RU" dirty="0" smtClean="0"/>
              <a:t>Интернет (демоверсии, тренировочные тесты).</a:t>
            </a:r>
          </a:p>
          <a:p>
            <a:r>
              <a:rPr lang="ru-RU" dirty="0" smtClean="0"/>
              <a:t>Руководитель ГМО Заботин В.А.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3000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- график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6" y="1357299"/>
          <a:ext cx="8501124" cy="5361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281"/>
                <a:gridCol w="2125281"/>
                <a:gridCol w="2125281"/>
                <a:gridCol w="2125281"/>
              </a:tblGrid>
              <a:tr h="647032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Первая четверть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Вторая </a:t>
                      </a:r>
                    </a:p>
                    <a:p>
                      <a:r>
                        <a:rPr lang="ru-RU" dirty="0" smtClean="0"/>
                        <a:t>четверть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Третья</a:t>
                      </a:r>
                    </a:p>
                    <a:p>
                      <a:r>
                        <a:rPr lang="ru-RU" dirty="0" smtClean="0"/>
                        <a:t>четверть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Четвертая</a:t>
                      </a:r>
                    </a:p>
                    <a:p>
                      <a:r>
                        <a:rPr lang="ru-RU" dirty="0" smtClean="0"/>
                        <a:t>четверть</a:t>
                      </a:r>
                      <a:endParaRPr lang="ru-RU" dirty="0"/>
                    </a:p>
                  </a:txBody>
                  <a:tcPr/>
                </a:tc>
              </a:tr>
              <a:tr h="2139049"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Применять метод «обратного» диалога.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консультации дать советы, как рациональнее использовать время при решении заданий на ЕГЭ.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Познакомить</a:t>
                      </a:r>
                      <a:r>
                        <a:rPr lang="ru-RU" baseline="0" dirty="0" smtClean="0"/>
                        <a:t> с </a:t>
                      </a:r>
                      <a:r>
                        <a:rPr lang="ru-RU" baseline="0" dirty="0" err="1" smtClean="0"/>
                        <a:t>интернет-ресурсами</a:t>
                      </a:r>
                      <a:r>
                        <a:rPr lang="ru-RU" baseline="0" dirty="0" smtClean="0"/>
                        <a:t>.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Познакомить</a:t>
                      </a:r>
                      <a:r>
                        <a:rPr lang="ru-RU" baseline="0" dirty="0" smtClean="0"/>
                        <a:t> с </a:t>
                      </a:r>
                      <a:r>
                        <a:rPr lang="ru-RU" baseline="0" dirty="0" err="1" smtClean="0"/>
                        <a:t>интернет-ресурсами</a:t>
                      </a:r>
                      <a:r>
                        <a:rPr lang="ru-RU" baseline="0" dirty="0" smtClean="0"/>
                        <a:t>.</a:t>
                      </a:r>
                      <a:r>
                        <a:rPr lang="ru-RU" dirty="0" smtClean="0"/>
                        <a:t>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575110">
                <a:tc>
                  <a:txBody>
                    <a:bodyPr/>
                    <a:lstStyle/>
                    <a:p>
                      <a:r>
                        <a:rPr lang="ru-RU" dirty="0" smtClean="0"/>
                        <a:t>Анализ</a:t>
                      </a:r>
                    </a:p>
                    <a:p>
                      <a:r>
                        <a:rPr lang="ru-RU" dirty="0" smtClean="0"/>
                        <a:t>основных ошибок, допущенных учащимися на ЕГЭ по физике за прошлые годы.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Пробное</a:t>
                      </a:r>
                      <a:r>
                        <a:rPr lang="ru-RU" baseline="0" dirty="0" smtClean="0"/>
                        <a:t> ЕГЭ по физике.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Пробное ЕГЭ по физике.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Пробное ЕГЭ по физике.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 advTm="3000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310</Words>
  <Application>Microsoft Office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Применение деятельностного подхода при обучении физике с целью качественной подготовки учащихся к ЕГЭ</vt:lpstr>
      <vt:lpstr>План действий</vt:lpstr>
      <vt:lpstr>Дальние цели</vt:lpstr>
      <vt:lpstr>Ближние цели</vt:lpstr>
      <vt:lpstr>Педагогические методы и задачи</vt:lpstr>
      <vt:lpstr>Трудности и решения</vt:lpstr>
      <vt:lpstr>Слайд 7</vt:lpstr>
      <vt:lpstr>Ресурсы</vt:lpstr>
      <vt:lpstr>План - график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действий</dc:title>
  <dc:creator>SamLab.ws</dc:creator>
  <cp:lastModifiedBy>Ученик01</cp:lastModifiedBy>
  <cp:revision>30</cp:revision>
  <dcterms:created xsi:type="dcterms:W3CDTF">2011-12-18T17:34:14Z</dcterms:created>
  <dcterms:modified xsi:type="dcterms:W3CDTF">2011-12-21T12:14:13Z</dcterms:modified>
</cp:coreProperties>
</file>